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69" r:id="rId3"/>
    <p:sldId id="257" r:id="rId4"/>
    <p:sldId id="258" r:id="rId5"/>
    <p:sldId id="259" r:id="rId6"/>
    <p:sldId id="272" r:id="rId7"/>
    <p:sldId id="270" r:id="rId8"/>
    <p:sldId id="274" r:id="rId9"/>
    <p:sldId id="271" r:id="rId10"/>
    <p:sldId id="273" r:id="rId11"/>
    <p:sldId id="275" r:id="rId12"/>
    <p:sldId id="276" r:id="rId13"/>
    <p:sldId id="277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7" r:id="rId22"/>
    <p:sldId id="286" r:id="rId23"/>
    <p:sldId id="290" r:id="rId24"/>
    <p:sldId id="288" r:id="rId25"/>
    <p:sldId id="289" r:id="rId26"/>
    <p:sldId id="291" r:id="rId27"/>
    <p:sldId id="292" r:id="rId28"/>
    <p:sldId id="293" r:id="rId29"/>
    <p:sldId id="294" r:id="rId30"/>
    <p:sldId id="295" r:id="rId31"/>
    <p:sldId id="296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  <p:sldId id="297" r:id="rId46"/>
    <p:sldId id="312" r:id="rId47"/>
    <p:sldId id="313" r:id="rId48"/>
    <p:sldId id="314" r:id="rId49"/>
    <p:sldId id="298" r:id="rId50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83DD74D-9135-459D-BAB2-886B7BD8FC19}">
          <p14:sldIdLst>
            <p14:sldId id="256"/>
            <p14:sldId id="269"/>
            <p14:sldId id="257"/>
            <p14:sldId id="258"/>
            <p14:sldId id="259"/>
            <p14:sldId id="272"/>
            <p14:sldId id="270"/>
            <p14:sldId id="274"/>
            <p14:sldId id="271"/>
            <p14:sldId id="273"/>
            <p14:sldId id="275"/>
            <p14:sldId id="276"/>
            <p14:sldId id="277"/>
            <p14:sldId id="279"/>
            <p14:sldId id="280"/>
            <p14:sldId id="281"/>
            <p14:sldId id="282"/>
            <p14:sldId id="283"/>
            <p14:sldId id="284"/>
            <p14:sldId id="285"/>
            <p14:sldId id="287"/>
            <p14:sldId id="286"/>
            <p14:sldId id="290"/>
            <p14:sldId id="288"/>
            <p14:sldId id="289"/>
            <p14:sldId id="291"/>
            <p14:sldId id="292"/>
            <p14:sldId id="293"/>
            <p14:sldId id="294"/>
            <p14:sldId id="295"/>
            <p14:sldId id="296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297"/>
            <p14:sldId id="312"/>
            <p14:sldId id="313"/>
            <p14:sldId id="314"/>
            <p14:sldId id="29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3A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08" autoAdjust="0"/>
  </p:normalViewPr>
  <p:slideViewPr>
    <p:cSldViewPr>
      <p:cViewPr>
        <p:scale>
          <a:sx n="80" d="100"/>
          <a:sy n="80" d="100"/>
        </p:scale>
        <p:origin x="-2514" y="-103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E9E55-A42F-448B-86F5-BFCAAC6628BB}" type="datetimeFigureOut">
              <a:rPr lang="en-US" smtClean="0"/>
              <a:t>2014/06/25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86F94-581A-43AA-BB8C-AFB43A3B4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924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86F94-581A-43AA-BB8C-AFB43A3B49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581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79261"/>
            <a:ext cx="4040188" cy="5331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812396"/>
            <a:ext cx="4040188" cy="329274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279261"/>
            <a:ext cx="4041775" cy="53313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27541"/>
            <a:ext cx="3008313" cy="968376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27545"/>
            <a:ext cx="5111751" cy="487759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195920"/>
            <a:ext cx="3008313" cy="390921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4"/>
            <a:ext cx="5486400" cy="67071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2014/06/25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zvulchev\Desktop\Desktop\logoFinal squareT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752813"/>
            <a:ext cx="4019550" cy="420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35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C:\Users\zvulchev\Desktop\Presentation Surveo Layout-assets\slide10 - TOTAL ANALYTIC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79" y="-10391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258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:\Users\zvulchev\Desktop\Presentation Surveo Layout-assets\slide11 - UNPARALLELED VISUALIZ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7" y="-37800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605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C:\Users\zvulchev\Desktop\Presentation Surveo Layout-assets\slide12 - AUTOMATED CORELL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648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C:\Users\zvulchev\Desktop\Presentation Surveo Layout-assets\slide13 - DIG DEEPER TO THE FUNDAMENTA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12" y="-44232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338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C:\Users\zvulchev\Desktop\Presentation Surveo Layout-assets\slide14 - KEEP ON TOP OF THE SOCIAL BUZ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71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6087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 descr="C:\Users\zvulchev\Desktop\Presentation Surveo Layout-assets\slide15 - EAGLE EYE UR PROJE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662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C:\Users\zvulchev\Desktop\Presentation Surveo Layout-assets\slide16 - DESIG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668" y="-37800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03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 descr="C:\Users\zvulchev\Desktop\Presentation Surveo Layout-assets\slide17 - POWERFUL DESIG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46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53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 descr="C:\Users\zvulchev\Desktop\Presentation Surveo Layout-assets\slide18 EXPRESS UR OWN STY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21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C:\Users\zvulchev\Desktop\Presentation Surveo Layout-assets\slide19 - SMART SURVEY AUTOM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55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art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876300"/>
            <a:ext cx="5839187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80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 descr="C:\Users\zvulchev\Desktop\Presentation Surveo Layout-assets\slide20 - COLORMATCH UR SURV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92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925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C:\Users\zvulchev\Desktop\Presentation Surveo Layout-assets\slide 21 - BRAND IT YOUR W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34" y="0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868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 descr="C:\Users\zvulchev\Desktop\Presentation Surveo Layout-assets\slide22 - WEB SURVEY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13" y="8412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770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C:\Users\zvulchev\Desktop\Presentation Surveo Layout-assets\slide 23 - EXPAND UR RESEARCH EMPI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00"/>
            <a:ext cx="9146879" cy="571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469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C:\Users\zvulchev\Desktop\Presentation Surveo Layout-assets\slide24 - VOLUNTEERS TAKE ONE STEP FORW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50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C:\Users\zvulchev\Desktop\Presentation Surveo Layout-assets\slide 25 - ARE U SITTING COMFORTAB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" y="0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460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C:\Users\zvulchev\Desktop\Presentation Surveo Layout-assets\slide26 - SURVEO A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212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175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C:\Users\zvulchev\Desktop\Presentation Surveo Layout-assets\slide 27 - SURVEO MOBILE AP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8" y="-37800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642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C:\Users\zvulchev\Desktop\Presentation Surveo Layout-assets\slide28 - TABLE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1" y="0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494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C:\Users\zvulchev\Desktop\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-3464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36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zvulchev\Desktop\Presentation Surveo Layout-assets\slide3 - DATA COLLEC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41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 descr="C:\Users\zvulchev\Desktop\Presentation Surveo Layout-assets\slide30 - ONLINE OFFL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79" y="0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01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C:\Users\zvulchev\Desktop\Presentation Surveo Layout-assets\slide 31 - SHORTCUT TO PRECIS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33347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682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C:\Users\zvulchev\Desktop\Presentation Surveo Layout-assets\slide32 - INTERACTIVE CLIPBO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678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35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7" name="Picture 3" descr="C:\Users\zvulchev\Desktop\slide 33 - KIOS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666" y="0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913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C:\Users\zvulchev\Desktop\Presentation Surveo Layout-assets\slide34 - HI TECH RESPONDENT TR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17" y="-37800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285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C:\Users\zvulchev\Desktop\Presentation Surveo Layout-assets\slide 35 - SOLUTIONS FOR ALL INDUSTR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1" y="3464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893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C:\Users\zvulchev\Desktop\Presentation Surveo Layout-assets\slide36 - SURVEO KIOSK 7''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200" y="11100"/>
            <a:ext cx="9187200" cy="57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229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842" name="Picture 2" descr="C:\Users\zvulchev\Desktop\Presentation Surveo Layout-assets\slide37 - SURVEO KIOSK 10''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25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6" name="Picture 2" descr="C:\Users\zvulchev\Desktop\Presentation Surveo Layout-assets\slide38 MODERN PROFESSIO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79" y="-37800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926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 descr="C:\Users\zvulchev\Desktop\Presentation Surveo Layout-assets\slide39 - FLEXI ARTI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-53139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497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zvulchev\Desktop\Presentation Surveo Layout-assets\slide4  - REMOVE RESP BI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298" y="-38100"/>
            <a:ext cx="9204961" cy="575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26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C:\Users\zvulchev\Desktop\Presentation Surveo Layout-assets\slide40 -  OFFICE VIRTUOS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2" y="-34142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95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38" name="Picture 2" descr="C:\Users\zvulchev\Desktop\Presentation Surveo Layout-assets\slide41 CONTINUUM CUR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050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C:\Users\zvulchev\Desktop\Presentation Surveo Layout-assets\slide42 POWERHOUSE MAX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8191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626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 descr="C:\Users\zvulchev\Desktop\Presentation Surveo Layout-assets\slide43 SERVIC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7" y="-19297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645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011" name="Picture 3" descr="C:\Users\zvulchev\Desktop\slide44 MASS EM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495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366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034" name="Picture 2" descr="C:\Users\zvulchev\Desktop\Presentation Surveo Layout-assets\slide45 - RAPID-FIRE SURVEY DISTRIBU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822" y="0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262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58" name="Picture 2" descr="C:\Users\zvulchev\Desktop\Presentation Surveo Layout-assets\slide46 - RICH ARSENAL OF MAIL TEMPLAT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719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905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2" name="Picture 2" descr="C:\Users\zvulchev\Desktop\Presentation Surveo Layout-assets\slide47 - EASY TACTICAL CAMPAIGN MGM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71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955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7106" name="Picture 2" descr="C:\Users\zvulchev\Desktop\Presentation Surveo Layout-assets\slide48 - HARD FACTS AT A GLA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563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54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8130" name="Picture 2" descr="C:\Users\zvulchev\Desktop\Presentation Surveo Layout-assets\slide1 - COVER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0" y="-27214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607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zvulchev\Desktop\Presentation Surveo Layout-assets\slide5 - REMOVE INTERV BI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481" y="-37800"/>
            <a:ext cx="9204481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85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zvulchev\Desktop\Presentation Surveo Layout-assets\slide 6 - REMOVE SURVEY BI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90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411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C:\Users\zvulchev\Desktop\Presentation Surveo Layout-assets\slide7 - ELIMINATE FRAU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76" y="0"/>
            <a:ext cx="9204479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519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C:\Users\zvulchev\Desktop\Presentation Surveo Layout-assets\slide8 - BLUEPRINT THE UNIVER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625" y="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84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:\Users\zvulchev\Desktop\Presentation Surveo Layout-assets\slide9 - ANALYTIC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71" y="-37800"/>
            <a:ext cx="9204480" cy="57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025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1</Words>
  <Application>Microsoft Office PowerPoint</Application>
  <PresentationFormat>On-screen Show (16:10)</PresentationFormat>
  <Paragraphs>1</Paragraphs>
  <Slides>49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Zlatin Vulchev</dc:creator>
  <cp:lastModifiedBy>Zlatin Vulchev</cp:lastModifiedBy>
  <cp:revision>32</cp:revision>
  <dcterms:created xsi:type="dcterms:W3CDTF">2006-08-16T00:00:00Z</dcterms:created>
  <dcterms:modified xsi:type="dcterms:W3CDTF">2014-06-25T15:37:01Z</dcterms:modified>
</cp:coreProperties>
</file>